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1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5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01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83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4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2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8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2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35552-CC36-4DF3-9562-E54537B3C43A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AC656-E657-4B96-8FC7-30698D9EC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6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90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0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568" y="697755"/>
            <a:ext cx="4980864" cy="5462489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058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67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63"/>
          <a:stretch/>
        </p:blipFill>
        <p:spPr>
          <a:xfrm>
            <a:off x="3125336" y="477672"/>
            <a:ext cx="4667535" cy="58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6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717" y="641445"/>
            <a:ext cx="4540473" cy="5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10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952875" cy="3343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40662" y="1"/>
            <a:ext cx="4351338" cy="3466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5" y="2"/>
            <a:ext cx="3887787" cy="3343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66531"/>
            <a:ext cx="3952875" cy="33914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343701"/>
            <a:ext cx="3810000" cy="35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893" y="389187"/>
            <a:ext cx="5787776" cy="57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45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5</cp:revision>
  <dcterms:created xsi:type="dcterms:W3CDTF">2017-09-26T11:02:46Z</dcterms:created>
  <dcterms:modified xsi:type="dcterms:W3CDTF">2017-09-26T14:53:09Z</dcterms:modified>
</cp:coreProperties>
</file>